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7504" autoAdjust="0"/>
  </p:normalViewPr>
  <p:slideViewPr>
    <p:cSldViewPr snapToGrid="0" showGuides="1">
      <p:cViewPr varScale="1">
        <p:scale>
          <a:sx n="68" d="100"/>
          <a:sy n="68" d="100"/>
        </p:scale>
        <p:origin x="1332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ABC73-4149-4EC3-913E-4785DED6A659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A7D1F-7608-44B1-8497-98E51F361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99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10 % of energy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80 % of freshwater</a:t>
            </a:r>
          </a:p>
          <a:p>
            <a:r>
              <a:rPr lang="en-US" baseline="0" dirty="0" smtClean="0"/>
              <a:t>50 % of land</a:t>
            </a:r>
          </a:p>
          <a:p>
            <a:r>
              <a:rPr lang="en-US" baseline="0" dirty="0" smtClean="0"/>
              <a:t>And 40 % is wasted!!!!!!!!!</a:t>
            </a:r>
          </a:p>
          <a:p>
            <a:r>
              <a:rPr lang="en-US" baseline="0" dirty="0" smtClean="0"/>
              <a:t>If we reduced waste by 15% we could easily feed another 25 million </a:t>
            </a:r>
          </a:p>
          <a:p>
            <a:r>
              <a:rPr lang="en-US" baseline="0" dirty="0" smtClean="0"/>
              <a:t>1 in 6 Americans lacks a secure food </a:t>
            </a:r>
            <a:r>
              <a:rPr lang="en-US" baseline="0" dirty="0" smtClean="0"/>
              <a:t>supply</a:t>
            </a:r>
          </a:p>
          <a:p>
            <a:r>
              <a:rPr lang="en-US" baseline="0" dirty="0" smtClean="0"/>
              <a:t>Where our waste comes from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A7D1F-7608-44B1-8497-98E51F361E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215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44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0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23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5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3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92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3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2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16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EA833-315A-4197-B6DD-5ED87569020A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32AF0-86A6-4298-A403-6FB71BE55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72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s3-ak.buzzfeed.com/static/enhanced/terminal01/2011/4/7/16/enhanced-buzz-10543-1302207368-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147" y="1944984"/>
            <a:ext cx="4067353" cy="410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futureofschaumburg.files.wordpress.com/2011/03/pasqual-1-foodwas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671" y="-1502562"/>
            <a:ext cx="5844294" cy="389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nrdc.org/living/eatingwell/images/food-waste-graphi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700" y="4458638"/>
            <a:ext cx="3333750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completebridal.net/wp-content/uploads/2014/05/Peaches-Pro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8175" cy="23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rivers.gov/images/large/Trinity-Riv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75" y="0"/>
            <a:ext cx="3741496" cy="23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niobraranews.net/wp-content/uploads/2011/04/Oil-drum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2660"/>
            <a:ext cx="1999422" cy="167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847" y="4169204"/>
            <a:ext cx="5387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Food in America</a:t>
            </a:r>
            <a:endParaRPr lang="en-US" sz="5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7650" y="6124575"/>
            <a:ext cx="555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Water	Land	Energy	Hunger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1644" y="2392660"/>
            <a:ext cx="4990356" cy="424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51</Words>
  <Application>Microsoft Office PowerPoint</Application>
  <PresentationFormat>Widescreen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abrahq</dc:creator>
  <cp:lastModifiedBy>abrahq</cp:lastModifiedBy>
  <cp:revision>6</cp:revision>
  <cp:lastPrinted>2014-10-31T00:17:41Z</cp:lastPrinted>
  <dcterms:created xsi:type="dcterms:W3CDTF">2014-10-31T00:03:33Z</dcterms:created>
  <dcterms:modified xsi:type="dcterms:W3CDTF">2014-10-31T14:53:25Z</dcterms:modified>
</cp:coreProperties>
</file>